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57" r:id="rId4"/>
    <p:sldId id="259" r:id="rId5"/>
    <p:sldId id="266" r:id="rId6"/>
    <p:sldId id="264" r:id="rId7"/>
    <p:sldId id="260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F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7FFD7F"/>
            </a:gs>
            <a:gs pos="50000">
              <a:srgbClr val="00B050">
                <a:alpha val="42000"/>
              </a:srgbClr>
            </a:gs>
            <a:gs pos="50000">
              <a:srgbClr val="00B050">
                <a:alpha val="42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9D83-F907-4721-89F0-211A30C5B255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61F6-5536-44A5-9291-22E767811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8;&#1072;&#1085;&#1103;\&#1085;&#1072;%20&#1089;&#1072;&#1081;&#1090;\&#1076;&#1086;&#1091;28\2222\&#1050;&#1086;&#1085;&#1082;&#1091;&#1088;&#1089;\&#1087;&#1077;&#1076;&#1072;&#1075;&#1086;&#1075;&#1080;&#1095;&#1077;&#1089;&#1082;&#1072;&#1103;%20&#1082;&#1086;&#1087;&#1080;&#1083;&#1082;&#1072;\&#1076;&#1077;&#1090;&#1080;\&#1054;&#1054;&#1044;%20&#1050;&#1090;&#1086;%20&#1078;&#1080;&#1074;&#1077;&#1090;%20&#1074;%20&#1084;&#1086;&#1077;&#1084;%20&#1076;&#1074;&#1086;&#1088;&#1077;\&#1072;&#1074;&#1090;&#1086;&#1073;&#1091;&#1089;.wm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E:\&#1058;&#1072;&#1085;&#1103;\&#1085;&#1072;%20&#1089;&#1072;&#1081;&#1090;\&#1076;&#1086;&#1091;28\2222\&#1050;&#1086;&#1085;&#1082;&#1091;&#1088;&#1089;\&#1087;&#1077;&#1076;&#1072;&#1075;&#1086;&#1075;&#1080;&#1095;&#1077;&#1089;&#1082;&#1072;&#1103;%20&#1082;&#1086;&#1087;&#1080;&#1083;&#1082;&#1072;\&#1076;&#1077;&#1090;&#1080;\&#1054;&#1054;&#1044;%20&#1050;&#1090;&#1086;%20&#1078;&#1080;&#1074;&#1077;&#1090;%20&#1074;%20&#1084;&#1086;&#1077;&#1084;%20&#1076;&#1074;&#1086;&#1088;&#1077;\&#1074;&#1077;&#1089;&#1077;&#1083;&#1072;&#1103;-&#1075;&#1088;&#1091;&#1089;&#1090;&#1085;&#1072;&#1103;%20&#1082;&#1086;&#1096;&#1082;&#1072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&#1088;&#1103;&#1079;&#1072;&#1085;&#1100;\&#1055;&#1077;&#1076;&#1072;&#1075;&#1086;&#1075;&#1080;&#1095;&#1077;&#1089;&#1082;&#1072;&#1103;%20&#1085;&#1072;&#1093;&#1086;&#1076;&#1082;&#1072;%20&#1042;&#1077;&#1076;&#1077;&#1088;&#1085;&#1080;&#1082;&#1086;&#1074;&#1072;%20&#1057;.&#1040;.%20&#1042;&#1086;&#1083;&#1078;&#1089;&#1082;\&#1075;&#1091;&#1076;&#1086;&#1082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3da0695e2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1938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143116"/>
            <a:ext cx="10429948" cy="1015663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ЖИВЁТ В МОЁМ ДВОРЕ…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0298" y="4214818"/>
            <a:ext cx="68580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Ведерникова Светлана Александровна, воспитатель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квалификационной категории муниципального дошкольного образовательного учреждения «Детский сад № 28 «Хрусталик» города Волжска Республики Марий Эл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y and Nigh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46687" cy="7179494"/>
          </a:xfrm>
        </p:spPr>
      </p:pic>
      <p:pic>
        <p:nvPicPr>
          <p:cNvPr id="6" name="автобу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00562" y="4674700"/>
            <a:ext cx="3881422" cy="218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778" y="633478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Видеофрагмент «Автобус»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357166"/>
            <a:ext cx="4929222" cy="307183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Моя собака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Найда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по ночам не спит: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Двор и дом она сторожит.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чужих с угрозой лает,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с друзьями днем играет.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Всем хочу сказать: "Однако,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Хорошо иметь собаку".</a:t>
            </a:r>
          </a:p>
          <a:p>
            <a:endParaRPr lang="ru-RU" dirty="0"/>
          </a:p>
        </p:txBody>
      </p:sp>
      <p:pic>
        <p:nvPicPr>
          <p:cNvPr id="5" name="Рисунок 4" descr="IMG_21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000504"/>
            <a:ext cx="407196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06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786190"/>
            <a:ext cx="37924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03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000108"/>
            <a:ext cx="4181186" cy="2734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4429156" cy="3143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Кошка есть у меня дома.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Стешей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нашей  все знакомы.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неё усы как спицы.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Она, мурлыча, песнь поет.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мышь её боится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кошка возле норки её стережёт.</a:t>
            </a:r>
          </a:p>
          <a:p>
            <a:endParaRPr lang="ru-RU" dirty="0"/>
          </a:p>
        </p:txBody>
      </p:sp>
      <p:pic>
        <p:nvPicPr>
          <p:cNvPr id="3" name="Рисунок 2" descr="20161117_1005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285728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20160916_2226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428999"/>
            <a:ext cx="3929090" cy="2946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77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429000"/>
            <a:ext cx="378747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77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28604"/>
            <a:ext cx="7786742" cy="6021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еселая-грустная кош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5715016"/>
            <a:ext cx="671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Видеофрагмент «Веселая – грустная кошка»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4000528" cy="37147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Носит важно петушок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Яркий красный гребешок.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Раньше всех встает с утра.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Всем кричит: — Вставать пора!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Зёрна курочка клюёт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 яички нам несёт.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Приготовим  мы омлет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Очень вкусный на обед!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otsutstvie-petuh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929066"/>
            <a:ext cx="35242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06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571480"/>
            <a:ext cx="343663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Day and Nigh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0" name="AutoShape 2" descr="Картинки по запросу клипарт автобус желт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клипарт автобус желт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pp.userapi.com/c622325/v622325207/1e6b1/Ckah3Vii5C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786190"/>
            <a:ext cx="36433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ay and Night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5786454"/>
            <a:ext cx="2571768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ay and Night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9322" y="5715016"/>
            <a:ext cx="1643074" cy="78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14414" y="628652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290" y="614364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Гудок автобуса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y and Night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246687" cy="7179494"/>
          </a:xfrm>
        </p:spPr>
      </p:pic>
      <p:pic>
        <p:nvPicPr>
          <p:cNvPr id="3" name="автобу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00694" y="4500570"/>
            <a:ext cx="3428992" cy="19288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1792" y="6396335"/>
            <a:ext cx="3852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Видеофрагмент «Автобус»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67</Words>
  <Application>Microsoft Office PowerPoint</Application>
  <PresentationFormat>Экран (4:3)</PresentationFormat>
  <Paragraphs>11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ЖИВЁТ  В МОЁМ ДВОРЕ?</dc:title>
  <dc:creator>Инвалид</dc:creator>
  <cp:lastModifiedBy>tatyana</cp:lastModifiedBy>
  <cp:revision>35</cp:revision>
  <dcterms:created xsi:type="dcterms:W3CDTF">2017-03-14T16:35:12Z</dcterms:created>
  <dcterms:modified xsi:type="dcterms:W3CDTF">2017-06-19T06:19:44Z</dcterms:modified>
</cp:coreProperties>
</file>